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22680613" cy="51120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78">
          <p15:clr>
            <a:srgbClr val="A4A3A4"/>
          </p15:clr>
        </p15:guide>
        <p15:guide id="2" pos="71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9FF"/>
    <a:srgbClr val="E4F4FF"/>
    <a:srgbClr val="E4F4F8"/>
    <a:srgbClr val="DDDDDD"/>
    <a:srgbClr val="5BB0C1"/>
    <a:srgbClr val="E1EDF7"/>
    <a:srgbClr val="435FAA"/>
    <a:srgbClr val="99A9D7"/>
    <a:srgbClr val="0219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56" autoAdjust="0"/>
  </p:normalViewPr>
  <p:slideViewPr>
    <p:cSldViewPr snapToGrid="0">
      <p:cViewPr varScale="1">
        <p:scale>
          <a:sx n="12" d="100"/>
          <a:sy n="12" d="100"/>
        </p:scale>
        <p:origin x="2794" y="69"/>
      </p:cViewPr>
      <p:guideLst>
        <p:guide orient="horz" pos="16078"/>
        <p:guide pos="7144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A8A50-7810-4B9E-BCB2-8E4CCCCF5434}" type="datetimeFigureOut">
              <a:rPr lang="zh-CN" altLang="en-US" smtClean="0"/>
              <a:t>2022/2/17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744788" y="1143000"/>
            <a:ext cx="1368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F70EC-A84B-475C-974E-E7059851989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F70EC-A84B-475C-974E-E70598519894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1046" y="8366281"/>
            <a:ext cx="19278521" cy="17797568"/>
          </a:xfrm>
        </p:spPr>
        <p:txBody>
          <a:bodyPr anchor="b"/>
          <a:lstStyle>
            <a:lvl1pPr algn="ctr">
              <a:defRPr sz="1488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5077" y="26850192"/>
            <a:ext cx="17010460" cy="12342326"/>
          </a:xfrm>
        </p:spPr>
        <p:txBody>
          <a:bodyPr/>
          <a:lstStyle>
            <a:lvl1pPr marL="0" indent="0" algn="ctr">
              <a:buNone/>
              <a:defRPr sz="5955"/>
            </a:lvl1pPr>
            <a:lvl2pPr marL="1134110" indent="0" algn="ctr">
              <a:buNone/>
              <a:defRPr sz="4960"/>
            </a:lvl2pPr>
            <a:lvl3pPr marL="2268220" indent="0" algn="ctr">
              <a:buNone/>
              <a:defRPr sz="4465"/>
            </a:lvl3pPr>
            <a:lvl4pPr marL="3402330" indent="0" algn="ctr">
              <a:buNone/>
              <a:defRPr sz="3970"/>
            </a:lvl4pPr>
            <a:lvl5pPr marL="4536440" indent="0" algn="ctr">
              <a:buNone/>
              <a:defRPr sz="3970"/>
            </a:lvl5pPr>
            <a:lvl6pPr marL="5669915" indent="0" algn="ctr">
              <a:buNone/>
              <a:defRPr sz="3970"/>
            </a:lvl6pPr>
            <a:lvl7pPr marL="6804025" indent="0" algn="ctr">
              <a:buNone/>
              <a:defRPr sz="3970"/>
            </a:lvl7pPr>
            <a:lvl8pPr marL="7938135" indent="0" algn="ctr">
              <a:buNone/>
              <a:defRPr sz="3970"/>
            </a:lvl8pPr>
            <a:lvl9pPr marL="9072245" indent="0" algn="ctr">
              <a:buNone/>
              <a:defRPr sz="397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  <a:t>2022/2/17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  <a:t>2022/2/17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230815" y="2721703"/>
            <a:ext cx="4890507" cy="4332240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559293" y="2721703"/>
            <a:ext cx="14388014" cy="4332240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  <a:t>2022/2/17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  <a:t>2022/2/17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480" y="12744683"/>
            <a:ext cx="19562029" cy="21264777"/>
          </a:xfrm>
        </p:spPr>
        <p:txBody>
          <a:bodyPr anchor="b"/>
          <a:lstStyle>
            <a:lvl1pPr>
              <a:defRPr sz="1488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47480" y="34210633"/>
            <a:ext cx="19562029" cy="11182644"/>
          </a:xfrm>
        </p:spPr>
        <p:txBody>
          <a:bodyPr/>
          <a:lstStyle>
            <a:lvl1pPr marL="0" indent="0">
              <a:buNone/>
              <a:defRPr sz="5955">
                <a:solidFill>
                  <a:schemeClr val="tx1"/>
                </a:solidFill>
              </a:defRPr>
            </a:lvl1pPr>
            <a:lvl2pPr marL="1134110" indent="0">
              <a:buNone/>
              <a:defRPr sz="4960">
                <a:solidFill>
                  <a:schemeClr val="tx1">
                    <a:tint val="75000"/>
                  </a:schemeClr>
                </a:solidFill>
              </a:defRPr>
            </a:lvl2pPr>
            <a:lvl3pPr marL="2268220" indent="0">
              <a:buNone/>
              <a:defRPr sz="4465">
                <a:solidFill>
                  <a:schemeClr val="tx1">
                    <a:tint val="75000"/>
                  </a:schemeClr>
                </a:solidFill>
              </a:defRPr>
            </a:lvl3pPr>
            <a:lvl4pPr marL="3402330" indent="0">
              <a:buNone/>
              <a:defRPr sz="3970">
                <a:solidFill>
                  <a:schemeClr val="tx1">
                    <a:tint val="75000"/>
                  </a:schemeClr>
                </a:solidFill>
              </a:defRPr>
            </a:lvl4pPr>
            <a:lvl5pPr marL="4536440" indent="0">
              <a:buNone/>
              <a:defRPr sz="3970">
                <a:solidFill>
                  <a:schemeClr val="tx1">
                    <a:tint val="75000"/>
                  </a:schemeClr>
                </a:solidFill>
              </a:defRPr>
            </a:lvl5pPr>
            <a:lvl6pPr marL="5669915" indent="0">
              <a:buNone/>
              <a:defRPr sz="3970">
                <a:solidFill>
                  <a:schemeClr val="tx1">
                    <a:tint val="75000"/>
                  </a:schemeClr>
                </a:solidFill>
              </a:defRPr>
            </a:lvl6pPr>
            <a:lvl7pPr marL="6804025" indent="0">
              <a:buNone/>
              <a:defRPr sz="3970">
                <a:solidFill>
                  <a:schemeClr val="tx1">
                    <a:tint val="75000"/>
                  </a:schemeClr>
                </a:solidFill>
              </a:defRPr>
            </a:lvl7pPr>
            <a:lvl8pPr marL="7938135" indent="0">
              <a:buNone/>
              <a:defRPr sz="3970">
                <a:solidFill>
                  <a:schemeClr val="tx1">
                    <a:tint val="75000"/>
                  </a:schemeClr>
                </a:solidFill>
              </a:defRPr>
            </a:lvl8pPr>
            <a:lvl9pPr marL="9072245" indent="0">
              <a:buNone/>
              <a:defRPr sz="39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  <a:t>2022/2/17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559292" y="13608513"/>
            <a:ext cx="9639261" cy="3243559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1482060" y="13608513"/>
            <a:ext cx="9639261" cy="32435599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  <a:t>2022/2/17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2721714"/>
            <a:ext cx="19562029" cy="988096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62249" y="12531669"/>
            <a:ext cx="9594961" cy="6141577"/>
          </a:xfrm>
        </p:spPr>
        <p:txBody>
          <a:bodyPr anchor="b"/>
          <a:lstStyle>
            <a:lvl1pPr marL="0" indent="0">
              <a:buNone/>
              <a:defRPr sz="5955" b="1"/>
            </a:lvl1pPr>
            <a:lvl2pPr marL="1134110" indent="0">
              <a:buNone/>
              <a:defRPr sz="4960" b="1"/>
            </a:lvl2pPr>
            <a:lvl3pPr marL="2268220" indent="0">
              <a:buNone/>
              <a:defRPr sz="4465" b="1"/>
            </a:lvl3pPr>
            <a:lvl4pPr marL="3402330" indent="0">
              <a:buNone/>
              <a:defRPr sz="3970" b="1"/>
            </a:lvl4pPr>
            <a:lvl5pPr marL="4536440" indent="0">
              <a:buNone/>
              <a:defRPr sz="3970" b="1"/>
            </a:lvl5pPr>
            <a:lvl6pPr marL="5669915" indent="0">
              <a:buNone/>
              <a:defRPr sz="3970" b="1"/>
            </a:lvl6pPr>
            <a:lvl7pPr marL="6804025" indent="0">
              <a:buNone/>
              <a:defRPr sz="3970" b="1"/>
            </a:lvl7pPr>
            <a:lvl8pPr marL="7938135" indent="0">
              <a:buNone/>
              <a:defRPr sz="3970" b="1"/>
            </a:lvl8pPr>
            <a:lvl9pPr marL="9072245" indent="0">
              <a:buNone/>
              <a:defRPr sz="397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562249" y="18673247"/>
            <a:ext cx="9594961" cy="2746553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1482061" y="12531669"/>
            <a:ext cx="9642215" cy="6141577"/>
          </a:xfrm>
        </p:spPr>
        <p:txBody>
          <a:bodyPr anchor="b"/>
          <a:lstStyle>
            <a:lvl1pPr marL="0" indent="0">
              <a:buNone/>
              <a:defRPr sz="5955" b="1"/>
            </a:lvl1pPr>
            <a:lvl2pPr marL="1134110" indent="0">
              <a:buNone/>
              <a:defRPr sz="4960" b="1"/>
            </a:lvl2pPr>
            <a:lvl3pPr marL="2268220" indent="0">
              <a:buNone/>
              <a:defRPr sz="4465" b="1"/>
            </a:lvl3pPr>
            <a:lvl4pPr marL="3402330" indent="0">
              <a:buNone/>
              <a:defRPr sz="3970" b="1"/>
            </a:lvl4pPr>
            <a:lvl5pPr marL="4536440" indent="0">
              <a:buNone/>
              <a:defRPr sz="3970" b="1"/>
            </a:lvl5pPr>
            <a:lvl6pPr marL="5669915" indent="0">
              <a:buNone/>
              <a:defRPr sz="3970" b="1"/>
            </a:lvl6pPr>
            <a:lvl7pPr marL="6804025" indent="0">
              <a:buNone/>
              <a:defRPr sz="3970" b="1"/>
            </a:lvl7pPr>
            <a:lvl8pPr marL="7938135" indent="0">
              <a:buNone/>
              <a:defRPr sz="3970" b="1"/>
            </a:lvl8pPr>
            <a:lvl9pPr marL="9072245" indent="0">
              <a:buNone/>
              <a:defRPr sz="397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11482061" y="18673247"/>
            <a:ext cx="9642215" cy="2746553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  <a:t>2022/2/17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  <a:t>2022/2/17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  <a:t>2022/2/17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408045"/>
            <a:ext cx="7315088" cy="11928158"/>
          </a:xfrm>
        </p:spPr>
        <p:txBody>
          <a:bodyPr anchor="b"/>
          <a:lstStyle>
            <a:lvl1pPr>
              <a:defRPr sz="79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642215" y="7360442"/>
            <a:ext cx="11482060" cy="36328813"/>
          </a:xfrm>
        </p:spPr>
        <p:txBody>
          <a:bodyPr/>
          <a:lstStyle>
            <a:lvl1pPr>
              <a:defRPr sz="7935"/>
            </a:lvl1pPr>
            <a:lvl2pPr>
              <a:defRPr sz="6945"/>
            </a:lvl2pPr>
            <a:lvl3pPr>
              <a:defRPr sz="5955"/>
            </a:lvl3pPr>
            <a:lvl4pPr>
              <a:defRPr sz="4960"/>
            </a:lvl4pPr>
            <a:lvl5pPr>
              <a:defRPr sz="4960"/>
            </a:lvl5pPr>
            <a:lvl6pPr>
              <a:defRPr sz="4960"/>
            </a:lvl6pPr>
            <a:lvl7pPr>
              <a:defRPr sz="4960"/>
            </a:lvl7pPr>
            <a:lvl8pPr>
              <a:defRPr sz="4960"/>
            </a:lvl8pPr>
            <a:lvl9pPr>
              <a:defRPr sz="496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562246" y="15336203"/>
            <a:ext cx="7315088" cy="28412212"/>
          </a:xfrm>
        </p:spPr>
        <p:txBody>
          <a:bodyPr/>
          <a:lstStyle>
            <a:lvl1pPr marL="0" indent="0">
              <a:buNone/>
              <a:defRPr sz="3970"/>
            </a:lvl1pPr>
            <a:lvl2pPr marL="1134110" indent="0">
              <a:buNone/>
              <a:defRPr sz="3475"/>
            </a:lvl2pPr>
            <a:lvl3pPr marL="2268220" indent="0">
              <a:buNone/>
              <a:defRPr sz="2975"/>
            </a:lvl3pPr>
            <a:lvl4pPr marL="3402330" indent="0">
              <a:buNone/>
              <a:defRPr sz="2480"/>
            </a:lvl4pPr>
            <a:lvl5pPr marL="4536440" indent="0">
              <a:buNone/>
              <a:defRPr sz="2480"/>
            </a:lvl5pPr>
            <a:lvl6pPr marL="5669915" indent="0">
              <a:buNone/>
              <a:defRPr sz="2480"/>
            </a:lvl6pPr>
            <a:lvl7pPr marL="6804025" indent="0">
              <a:buNone/>
              <a:defRPr sz="2480"/>
            </a:lvl7pPr>
            <a:lvl8pPr marL="7938135" indent="0">
              <a:buNone/>
              <a:defRPr sz="2480"/>
            </a:lvl8pPr>
            <a:lvl9pPr marL="9072245" indent="0">
              <a:buNone/>
              <a:defRPr sz="248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  <a:t>2022/2/17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408045"/>
            <a:ext cx="7315088" cy="11928158"/>
          </a:xfrm>
        </p:spPr>
        <p:txBody>
          <a:bodyPr anchor="b"/>
          <a:lstStyle>
            <a:lvl1pPr>
              <a:defRPr sz="79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42215" y="7360442"/>
            <a:ext cx="11482060" cy="36328813"/>
          </a:xfrm>
        </p:spPr>
        <p:txBody>
          <a:bodyPr anchor="t"/>
          <a:lstStyle>
            <a:lvl1pPr marL="0" indent="0">
              <a:buNone/>
              <a:defRPr sz="7935"/>
            </a:lvl1pPr>
            <a:lvl2pPr marL="1134110" indent="0">
              <a:buNone/>
              <a:defRPr sz="6945"/>
            </a:lvl2pPr>
            <a:lvl3pPr marL="2268220" indent="0">
              <a:buNone/>
              <a:defRPr sz="5955"/>
            </a:lvl3pPr>
            <a:lvl4pPr marL="3402330" indent="0">
              <a:buNone/>
              <a:defRPr sz="4960"/>
            </a:lvl4pPr>
            <a:lvl5pPr marL="4536440" indent="0">
              <a:buNone/>
              <a:defRPr sz="4960"/>
            </a:lvl5pPr>
            <a:lvl6pPr marL="5669915" indent="0">
              <a:buNone/>
              <a:defRPr sz="4960"/>
            </a:lvl6pPr>
            <a:lvl7pPr marL="6804025" indent="0">
              <a:buNone/>
              <a:defRPr sz="4960"/>
            </a:lvl7pPr>
            <a:lvl8pPr marL="7938135" indent="0">
              <a:buNone/>
              <a:defRPr sz="4960"/>
            </a:lvl8pPr>
            <a:lvl9pPr marL="9072245" indent="0">
              <a:buNone/>
              <a:defRPr sz="496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562246" y="15336203"/>
            <a:ext cx="7315088" cy="28412212"/>
          </a:xfrm>
        </p:spPr>
        <p:txBody>
          <a:bodyPr/>
          <a:lstStyle>
            <a:lvl1pPr marL="0" indent="0">
              <a:buNone/>
              <a:defRPr sz="3970"/>
            </a:lvl1pPr>
            <a:lvl2pPr marL="1134110" indent="0">
              <a:buNone/>
              <a:defRPr sz="3475"/>
            </a:lvl2pPr>
            <a:lvl3pPr marL="2268220" indent="0">
              <a:buNone/>
              <a:defRPr sz="2975"/>
            </a:lvl3pPr>
            <a:lvl4pPr marL="3402330" indent="0">
              <a:buNone/>
              <a:defRPr sz="2480"/>
            </a:lvl4pPr>
            <a:lvl5pPr marL="4536440" indent="0">
              <a:buNone/>
              <a:defRPr sz="2480"/>
            </a:lvl5pPr>
            <a:lvl6pPr marL="5669915" indent="0">
              <a:buNone/>
              <a:defRPr sz="2480"/>
            </a:lvl6pPr>
            <a:lvl7pPr marL="6804025" indent="0">
              <a:buNone/>
              <a:defRPr sz="2480"/>
            </a:lvl7pPr>
            <a:lvl8pPr marL="7938135" indent="0">
              <a:buNone/>
              <a:defRPr sz="2480"/>
            </a:lvl8pPr>
            <a:lvl9pPr marL="9072245" indent="0">
              <a:buNone/>
              <a:defRPr sz="248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136E-3903-44A3-8617-493F1C46B528}" type="datetimeFigureOut">
              <a:rPr lang="zh-CN" altLang="en-US" smtClean="0"/>
              <a:t>2022/2/17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E5C28-3781-478B-8950-9C001D54EA4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59292" y="2721714"/>
            <a:ext cx="19562029" cy="9880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9292" y="13608513"/>
            <a:ext cx="19562029" cy="3243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59292" y="47381303"/>
            <a:ext cx="5103138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9136E-3903-44A3-8617-493F1C46B528}" type="datetimeFigureOut">
              <a:rPr lang="zh-CN" altLang="en-US" smtClean="0"/>
              <a:t>2022/2/17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12953" y="47381303"/>
            <a:ext cx="7654707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018183" y="47381303"/>
            <a:ext cx="5103138" cy="2721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E5C28-3781-478B-8950-9C001D54EA4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2267585" rtl="0" eaLnBrk="1" latinLnBrk="0" hangingPunct="1">
        <a:lnSpc>
          <a:spcPct val="90000"/>
        </a:lnSpc>
        <a:spcBef>
          <a:spcPct val="0"/>
        </a:spcBef>
        <a:buNone/>
        <a:defRPr sz="109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055" indent="-567055" algn="l" defTabSz="2267585" rtl="0" eaLnBrk="1" latinLnBrk="0" hangingPunct="1">
        <a:lnSpc>
          <a:spcPct val="90000"/>
        </a:lnSpc>
        <a:spcBef>
          <a:spcPts val="2480"/>
        </a:spcBef>
        <a:buFont typeface="Arial" panose="020B0604020202020204" pitchFamily="34" charset="0"/>
        <a:buChar char="•"/>
        <a:defRPr sz="6945" kern="1200">
          <a:solidFill>
            <a:schemeClr val="tx1"/>
          </a:solidFill>
          <a:latin typeface="+mn-lt"/>
          <a:ea typeface="+mn-ea"/>
          <a:cs typeface="+mn-cs"/>
        </a:defRPr>
      </a:lvl1pPr>
      <a:lvl2pPr marL="1701165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5955" kern="1200">
          <a:solidFill>
            <a:schemeClr val="tx1"/>
          </a:solidFill>
          <a:latin typeface="+mn-lt"/>
          <a:ea typeface="+mn-ea"/>
          <a:cs typeface="+mn-cs"/>
        </a:defRPr>
      </a:lvl2pPr>
      <a:lvl3pPr marL="2835275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3pPr>
      <a:lvl4pPr marL="3969385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5102860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6236970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7371080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8505190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639300" indent="-567055" algn="l" defTabSz="2267585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1pPr>
      <a:lvl2pPr marL="1134110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2pPr>
      <a:lvl3pPr marL="2268220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3pPr>
      <a:lvl4pPr marL="3402330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4536440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5669915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6804025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7938135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072245" algn="l" defTabSz="2267585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00">
              <a:schemeClr val="bg1"/>
            </a:gs>
            <a:gs pos="98052">
              <a:srgbClr val="E4F4FF"/>
            </a:gs>
            <a:gs pos="76000">
              <a:srgbClr val="EFF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22680613" cy="2198033"/>
          </a:xfrm>
          <a:prstGeom prst="rect">
            <a:avLst/>
          </a:prstGeom>
          <a:solidFill>
            <a:srgbClr val="435FAA">
              <a:alpha val="8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圆角矩形 5"/>
          <p:cNvSpPr/>
          <p:nvPr/>
        </p:nvSpPr>
        <p:spPr>
          <a:xfrm>
            <a:off x="381001" y="5212211"/>
            <a:ext cx="10629900" cy="11230618"/>
          </a:xfrm>
          <a:prstGeom prst="roundRect">
            <a:avLst>
              <a:gd name="adj" fmla="val 6534"/>
            </a:avLst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11658600" y="5212209"/>
            <a:ext cx="10629900" cy="15462373"/>
          </a:xfrm>
          <a:prstGeom prst="roundRect">
            <a:avLst>
              <a:gd name="adj" fmla="val 6534"/>
            </a:avLst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381000" y="18047631"/>
            <a:ext cx="10629899" cy="22089607"/>
          </a:xfrm>
          <a:prstGeom prst="roundRect">
            <a:avLst>
              <a:gd name="adj" fmla="val 6534"/>
            </a:avLst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11583157" y="22395165"/>
            <a:ext cx="10716456" cy="6838610"/>
          </a:xfrm>
          <a:prstGeom prst="roundRect">
            <a:avLst>
              <a:gd name="adj" fmla="val 6534"/>
            </a:avLst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381000" y="41535967"/>
            <a:ext cx="21907500" cy="3879233"/>
          </a:xfrm>
          <a:prstGeom prst="roundRect">
            <a:avLst>
              <a:gd name="adj" fmla="val 6534"/>
            </a:avLst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3868615" y="422030"/>
            <a:ext cx="15435384" cy="797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5500"/>
              </a:lnSpc>
            </a:pPr>
            <a:r>
              <a:rPr lang="en-US" sz="6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2022</a:t>
            </a:r>
            <a:r>
              <a:rPr lang="zh-CN" altLang="en-US" sz="6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国际医药生物技术大会</a:t>
            </a:r>
            <a:r>
              <a:rPr sz="6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sz="6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ICMB-2022</a:t>
            </a:r>
            <a:r>
              <a:rPr sz="6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0" y="2952140"/>
            <a:ext cx="22680613" cy="1165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Author/ Affiliation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68"/>
          <p:cNvSpPr>
            <a:spLocks noChangeArrowheads="1"/>
          </p:cNvSpPr>
          <p:nvPr/>
        </p:nvSpPr>
        <p:spPr bwMode="auto">
          <a:xfrm>
            <a:off x="1268157" y="4149639"/>
            <a:ext cx="602615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9456" tIns="109728" rIns="219456" bIns="109728"/>
          <a:lstStyle>
            <a:lvl1pPr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Introduction</a:t>
            </a:r>
          </a:p>
        </p:txBody>
      </p:sp>
      <p:sp>
        <p:nvSpPr>
          <p:cNvPr id="19" name="Rectangle 68"/>
          <p:cNvSpPr>
            <a:spLocks noChangeArrowheads="1"/>
          </p:cNvSpPr>
          <p:nvPr/>
        </p:nvSpPr>
        <p:spPr bwMode="auto">
          <a:xfrm>
            <a:off x="1058607" y="16924555"/>
            <a:ext cx="602615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9456" tIns="109728" rIns="219456" bIns="109728"/>
          <a:lstStyle>
            <a:lvl1pPr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Method</a:t>
            </a:r>
          </a:p>
        </p:txBody>
      </p:sp>
      <p:sp>
        <p:nvSpPr>
          <p:cNvPr id="20" name="Rectangle 68"/>
          <p:cNvSpPr>
            <a:spLocks noChangeArrowheads="1"/>
          </p:cNvSpPr>
          <p:nvPr/>
        </p:nvSpPr>
        <p:spPr bwMode="auto">
          <a:xfrm>
            <a:off x="11764706" y="4149639"/>
            <a:ext cx="602615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9456" tIns="109728" rIns="219456" bIns="109728"/>
          <a:lstStyle>
            <a:lvl1pPr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Results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91252" y="40543589"/>
            <a:ext cx="97427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References and Acknowledgement</a:t>
            </a:r>
          </a:p>
          <a:p>
            <a:endParaRPr lang="zh-CN" altLang="en-US" sz="4800" dirty="0"/>
          </a:p>
        </p:txBody>
      </p:sp>
      <p:sp>
        <p:nvSpPr>
          <p:cNvPr id="21" name="Rectangle 68"/>
          <p:cNvSpPr>
            <a:spLocks noChangeArrowheads="1"/>
          </p:cNvSpPr>
          <p:nvPr/>
        </p:nvSpPr>
        <p:spPr bwMode="auto">
          <a:xfrm>
            <a:off x="11583157" y="21334943"/>
            <a:ext cx="602615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9456" tIns="109728" rIns="219456" bIns="109728"/>
          <a:lstStyle>
            <a:lvl1pPr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2193925"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Discussion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11666992" y="29891594"/>
            <a:ext cx="97427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Conclusion</a:t>
            </a:r>
          </a:p>
          <a:p>
            <a:endParaRPr lang="zh-CN" altLang="en-US" sz="4800" dirty="0"/>
          </a:p>
        </p:txBody>
      </p:sp>
      <p:sp>
        <p:nvSpPr>
          <p:cNvPr id="23" name="圆角矩形 22"/>
          <p:cNvSpPr/>
          <p:nvPr/>
        </p:nvSpPr>
        <p:spPr>
          <a:xfrm>
            <a:off x="11583157" y="30954358"/>
            <a:ext cx="10629900" cy="9182880"/>
          </a:xfrm>
          <a:prstGeom prst="roundRect">
            <a:avLst>
              <a:gd name="adj" fmla="val 6534"/>
            </a:avLst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058607" y="6008914"/>
            <a:ext cx="77080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字体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:Times New Roman</a:t>
            </a:r>
          </a:p>
          <a:p>
            <a:r>
              <a:rPr lang="zh-CN" alt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字号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:44 </a:t>
            </a:r>
          </a:p>
          <a:p>
            <a:r>
              <a:rPr lang="zh-CN" alt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模块大小可以自行调整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-1" y="1114842"/>
            <a:ext cx="2268061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</a:p>
          <a:p>
            <a:pPr algn="ctr"/>
            <a:endParaRPr lang="zh-CN" altLang="en-US" sz="6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68157" y="46823316"/>
            <a:ext cx="18757202" cy="2721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/>
              <a:t>以上内容中英文均可，板块内容可调整</a:t>
            </a:r>
            <a:endParaRPr lang="en-US" altLang="zh-CN" sz="6000" dirty="0"/>
          </a:p>
          <a:p>
            <a:pPr algn="ctr">
              <a:lnSpc>
                <a:spcPct val="150000"/>
              </a:lnSpc>
            </a:pPr>
            <a:r>
              <a:rPr lang="zh-CN" altLang="en-US" sz="6000" dirty="0"/>
              <a:t>此处为赞助商预留，请勿占用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53</Words>
  <Application>Microsoft Office PowerPoint</Application>
  <PresentationFormat>自定义</PresentationFormat>
  <Paragraphs>15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等线</vt:lpstr>
      <vt:lpstr>宋体</vt:lpstr>
      <vt:lpstr>Arial</vt:lpstr>
      <vt:lpstr>Calibri</vt:lpstr>
      <vt:lpstr>Calibri Light</vt:lpstr>
      <vt:lpstr>Times New Roman</vt:lpstr>
      <vt:lpstr>Office Theme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fengy</dc:creator>
  <cp:lastModifiedBy>刘焕枝</cp:lastModifiedBy>
  <cp:revision>44</cp:revision>
  <dcterms:created xsi:type="dcterms:W3CDTF">2021-04-21T04:03:00Z</dcterms:created>
  <dcterms:modified xsi:type="dcterms:W3CDTF">2022-02-17T08:26:08Z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